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901" r:id="rId4"/>
    <p:sldMasterId id="2147483920" r:id="rId5"/>
    <p:sldMasterId id="2147483929" r:id="rId6"/>
  </p:sldMasterIdLst>
  <p:notesMasterIdLst>
    <p:notesMasterId r:id="rId8"/>
  </p:notesMasterIdLst>
  <p:handoutMasterIdLst>
    <p:handoutMasterId r:id="rId9"/>
  </p:handoutMasterIdLst>
  <p:sldIdLst>
    <p:sldId id="2142533066" r:id="rId7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339780D-2676-40F5-9093-1B096CA284D6}">
          <p14:sldIdLst>
            <p14:sldId id="2142533066"/>
          </p14:sldIdLst>
        </p14:section>
        <p14:section name="参考スライド" id="{BACE35AC-E60C-4E61-A1DA-6098A4223F9C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7A49D5B-3CF7-A907-525E-5BE7C9831AF2}" name="Yukie Ichihara" initials="YI" userId="S::yukie.ichihara@jp.adecco.com::f2813a29-8bef-486b-bf35-6736cf893964" providerId="AD"/>
  <p188:author id="{4A8FB36C-412A-2E09-A224-8F60068C2CCC}" name="Mie Ehara" initials="ME" userId="S::mie.ehara@jp.adecco.com::e7faee62-b8fe-4815-8247-9ca4612dbcb9" providerId="AD"/>
  <p188:author id="{B24C26AD-FD3D-08E4-061D-9242BE1999F1}" name="坂森　裕史" initials="裕坂" userId="S::T0536936@taims.metro.tokyo.jp::465884d4-54dc-4ceb-bf8d-573f7e2125a9" providerId="AD"/>
  <p188:author id="{E580DABE-D838-CC8A-030D-AFC8FDF394EB}" name="Junta Ichikawa" initials="JI" userId="S::junta.ichikawa@apac.adecco.net::cfb2cfb2-6baa-4049-8d4d-72cdbc41d564" providerId="AD"/>
  <p188:author id="{816B96C6-F4C3-34D1-D87D-5E34A4286226}" name="Daiki Mizutani" initials="DM" userId="S::daiki.mizutani@jp.adecco.com::35e118d0-dac7-4391-a15a-64abf2f2e8cf" providerId="AD"/>
  <p188:author id="{242FAFD7-D5F7-64EF-1EF3-248BA75568C1}" name="Yukie Ichihara" initials="" userId="S::Yukie.Ichihara@jp.adecco.com::f2813a29-8bef-486b-bf35-6736cf89396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oyuki Yoshida" initials="TY" lastIdx="2" clrIdx="0">
    <p:extLst>
      <p:ext uri="{19B8F6BF-5375-455C-9EA6-DF929625EA0E}">
        <p15:presenceInfo xmlns:p15="http://schemas.microsoft.com/office/powerpoint/2012/main" userId="S::tomoyuki.yoshida@apac.adecco.net::63b61399-3f8a-436b-8afc-3e45b9198a93" providerId="AD"/>
      </p:ext>
    </p:extLst>
  </p:cmAuthor>
  <p:cmAuthor id="2" name="Sumiyo Miyake" initials="SM" lastIdx="14" clrIdx="1">
    <p:extLst>
      <p:ext uri="{19B8F6BF-5375-455C-9EA6-DF929625EA0E}">
        <p15:presenceInfo xmlns:p15="http://schemas.microsoft.com/office/powerpoint/2012/main" userId="S::sumiyo.miyake@apac.adecco.net::20b516c0-fbcb-401c-aea7-aee101d04971" providerId="AD"/>
      </p:ext>
    </p:extLst>
  </p:cmAuthor>
  <p:cmAuthor id="3" name="Ryo Sakuhana" initials="RS" lastIdx="4" clrIdx="2">
    <p:extLst>
      <p:ext uri="{19B8F6BF-5375-455C-9EA6-DF929625EA0E}">
        <p15:presenceInfo xmlns:p15="http://schemas.microsoft.com/office/powerpoint/2012/main" userId="S::ryo.sakuhana@apac.adecco.net::cedc2642-bc4a-4510-a780-67f8c8f4a46b" providerId="AD"/>
      </p:ext>
    </p:extLst>
  </p:cmAuthor>
  <p:cmAuthor id="4" name="Yumi Shiozawa 1" initials="YS1" lastIdx="1" clrIdx="3">
    <p:extLst>
      <p:ext uri="{19B8F6BF-5375-455C-9EA6-DF929625EA0E}">
        <p15:presenceInfo xmlns:p15="http://schemas.microsoft.com/office/powerpoint/2012/main" userId="S::yumi1.shiozawa@apac.adecco.net::bbec1210-1db0-4922-96a8-e4318675bad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9B143"/>
    <a:srgbClr val="FFE699"/>
    <a:srgbClr val="DC9666"/>
    <a:srgbClr val="FBE5D6"/>
    <a:srgbClr val="E6F2F1"/>
    <a:srgbClr val="E9EDF1"/>
    <a:srgbClr val="FFFFFF"/>
    <a:srgbClr val="CDE5E4"/>
    <a:srgbClr val="F7FBFB"/>
    <a:srgbClr val="C0DE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07EECA-ADEA-439D-B76B-E204E4D63CC5}" v="9" dt="2025-09-05T06:11:44.0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090" autoAdjust="0"/>
  </p:normalViewPr>
  <p:slideViewPr>
    <p:cSldViewPr snapToGrid="0">
      <p:cViewPr varScale="1">
        <p:scale>
          <a:sx n="102" d="100"/>
          <a:sy n="102" d="100"/>
        </p:scale>
        <p:origin x="9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19565" cy="493868"/>
          </a:xfrm>
          <a:prstGeom prst="rect">
            <a:avLst/>
          </a:prstGeom>
          <a:noFill/>
          <a:ln>
            <a:noFill/>
          </a:ln>
        </p:spPr>
        <p:txBody>
          <a:bodyPr vert="horz" wrap="square" lIns="92466" tIns="46233" rIns="92466" bIns="46233" numCol="1" anchor="t" anchorCtr="0" compatLnSpc="1">
            <a:prstTxWarp prst="textNoShape">
              <a:avLst/>
            </a:prstTxWarp>
          </a:bodyPr>
          <a:lstStyle>
            <a:lvl1pPr defTabSz="907466" eaLnBrk="1" hangingPunct="1">
              <a:defRPr sz="12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s-ES" altLang="en-US">
              <a:latin typeface="Neutraface Text Book" panose="02000600030000020004" pitchFamily="50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14627" y="0"/>
            <a:ext cx="2919565" cy="493868"/>
          </a:xfrm>
          <a:prstGeom prst="rect">
            <a:avLst/>
          </a:prstGeom>
          <a:noFill/>
          <a:ln>
            <a:noFill/>
          </a:ln>
        </p:spPr>
        <p:txBody>
          <a:bodyPr vert="horz" wrap="square" lIns="92466" tIns="46233" rIns="92466" bIns="46233" numCol="1" anchor="t" anchorCtr="0" compatLnSpc="1">
            <a:prstTxWarp prst="textNoShape">
              <a:avLst/>
            </a:prstTxWarp>
          </a:bodyPr>
          <a:lstStyle>
            <a:lvl1pPr algn="r" defTabSz="905912" eaLnBrk="1" hangingPunct="1">
              <a:defRPr sz="1200"/>
            </a:lvl1pPr>
          </a:lstStyle>
          <a:p>
            <a:fld id="{4121C241-D34A-437A-8556-514919934597}" type="datetimeFigureOut">
              <a:rPr lang="en-US" altLang="en-US">
                <a:latin typeface="Neutraface Text Book" panose="02000600030000020004" pitchFamily="50" charset="0"/>
              </a:rPr>
              <a:pPr/>
              <a:t>2/9/2026</a:t>
            </a:fld>
            <a:endParaRPr lang="en-US" altLang="en-US">
              <a:latin typeface="Neutraface Text Book" panose="02000600030000020004" pitchFamily="50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370869"/>
            <a:ext cx="2919565" cy="493867"/>
          </a:xfrm>
          <a:prstGeom prst="rect">
            <a:avLst/>
          </a:prstGeom>
          <a:noFill/>
          <a:ln>
            <a:noFill/>
          </a:ln>
        </p:spPr>
        <p:txBody>
          <a:bodyPr vert="horz" wrap="square" lIns="92466" tIns="46233" rIns="92466" bIns="46233" numCol="1" anchor="b" anchorCtr="0" compatLnSpc="1">
            <a:prstTxWarp prst="textNoShape">
              <a:avLst/>
            </a:prstTxWarp>
          </a:bodyPr>
          <a:lstStyle>
            <a:lvl1pPr defTabSz="907466" eaLnBrk="1" hangingPunct="1">
              <a:defRPr sz="12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s-ES" altLang="en-US">
              <a:latin typeface="Neutraface Text Book" panose="02000600030000020004" pitchFamily="50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14627" y="9370869"/>
            <a:ext cx="2919565" cy="493867"/>
          </a:xfrm>
          <a:prstGeom prst="rect">
            <a:avLst/>
          </a:prstGeom>
          <a:noFill/>
          <a:ln>
            <a:noFill/>
          </a:ln>
        </p:spPr>
        <p:txBody>
          <a:bodyPr vert="horz" wrap="square" lIns="92466" tIns="46233" rIns="92466" bIns="46233" numCol="1" anchor="b" anchorCtr="0" compatLnSpc="1">
            <a:prstTxWarp prst="textNoShape">
              <a:avLst/>
            </a:prstTxWarp>
          </a:bodyPr>
          <a:lstStyle>
            <a:lvl1pPr algn="r" defTabSz="905912" eaLnBrk="1" hangingPunct="1">
              <a:defRPr sz="1200"/>
            </a:lvl1pPr>
          </a:lstStyle>
          <a:p>
            <a:fld id="{A474F9D0-6B8B-4DC3-BA0E-7F8C02C6E5BE}" type="slidenum">
              <a:rPr lang="en-US" altLang="en-US">
                <a:latin typeface="Neutraface Text Book" panose="02000600030000020004" pitchFamily="50" charset="0"/>
              </a:rPr>
              <a:pPr/>
              <a:t>‹#›</a:t>
            </a:fld>
            <a:endParaRPr lang="en-US" altLang="en-US">
              <a:latin typeface="Neutraface Text Book" panose="0200060003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6099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9565" cy="493868"/>
          </a:xfrm>
          <a:prstGeom prst="rect">
            <a:avLst/>
          </a:prstGeom>
          <a:noFill/>
          <a:ln>
            <a:noFill/>
          </a:ln>
        </p:spPr>
        <p:txBody>
          <a:bodyPr vert="horz" wrap="square" lIns="92466" tIns="46233" rIns="92466" bIns="46233" numCol="1" anchor="t" anchorCtr="0" compatLnSpc="1">
            <a:prstTxWarp prst="textNoShape">
              <a:avLst/>
            </a:prstTxWarp>
          </a:bodyPr>
          <a:lstStyle>
            <a:lvl1pPr defTabSz="907466" eaLnBrk="1" hangingPunct="1">
              <a:defRPr sz="1200">
                <a:latin typeface="Neutraface Text Book" panose="02000600030000020004" pitchFamily="50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627" y="0"/>
            <a:ext cx="2919565" cy="493868"/>
          </a:xfrm>
          <a:prstGeom prst="rect">
            <a:avLst/>
          </a:prstGeom>
          <a:noFill/>
          <a:ln>
            <a:noFill/>
          </a:ln>
        </p:spPr>
        <p:txBody>
          <a:bodyPr vert="horz" wrap="square" lIns="92466" tIns="46233" rIns="92466" bIns="46233" numCol="1" anchor="t" anchorCtr="0" compatLnSpc="1">
            <a:prstTxWarp prst="textNoShape">
              <a:avLst/>
            </a:prstTxWarp>
          </a:bodyPr>
          <a:lstStyle>
            <a:lvl1pPr algn="r" defTabSz="907466" eaLnBrk="1" hangingPunct="1">
              <a:defRPr sz="1200">
                <a:latin typeface="Neutraface Text Book" panose="02000600030000020004" pitchFamily="50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262" y="4686224"/>
            <a:ext cx="5389240" cy="4440077"/>
          </a:xfrm>
          <a:prstGeom prst="rect">
            <a:avLst/>
          </a:prstGeom>
          <a:noFill/>
          <a:ln>
            <a:noFill/>
          </a:ln>
        </p:spPr>
        <p:txBody>
          <a:bodyPr vert="horz" wrap="square" lIns="92466" tIns="46233" rIns="92466" bIns="462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0869"/>
            <a:ext cx="2919565" cy="493867"/>
          </a:xfrm>
          <a:prstGeom prst="rect">
            <a:avLst/>
          </a:prstGeom>
          <a:noFill/>
          <a:ln>
            <a:noFill/>
          </a:ln>
        </p:spPr>
        <p:txBody>
          <a:bodyPr vert="horz" wrap="square" lIns="92466" tIns="46233" rIns="92466" bIns="46233" numCol="1" anchor="b" anchorCtr="0" compatLnSpc="1">
            <a:prstTxWarp prst="textNoShape">
              <a:avLst/>
            </a:prstTxWarp>
          </a:bodyPr>
          <a:lstStyle>
            <a:lvl1pPr defTabSz="907466" eaLnBrk="1" hangingPunct="1">
              <a:defRPr sz="1200">
                <a:latin typeface="Neutraface Text Book" panose="02000600030000020004" pitchFamily="50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627" y="9370869"/>
            <a:ext cx="2919565" cy="493867"/>
          </a:xfrm>
          <a:prstGeom prst="rect">
            <a:avLst/>
          </a:prstGeom>
          <a:noFill/>
          <a:ln>
            <a:noFill/>
          </a:ln>
        </p:spPr>
        <p:txBody>
          <a:bodyPr vert="horz" wrap="square" lIns="92466" tIns="46233" rIns="92466" bIns="46233" numCol="1" anchor="b" anchorCtr="0" compatLnSpc="1">
            <a:prstTxWarp prst="textNoShape">
              <a:avLst/>
            </a:prstTxWarp>
          </a:bodyPr>
          <a:lstStyle>
            <a:lvl1pPr algn="r" defTabSz="905912" eaLnBrk="1" hangingPunct="1">
              <a:defRPr sz="1200">
                <a:latin typeface="Neutraface Text Book" panose="02000600030000020004" pitchFamily="50" charset="0"/>
              </a:defRPr>
            </a:lvl1pPr>
          </a:lstStyle>
          <a:p>
            <a:fld id="{6792004D-98C5-4B4F-B8B2-7F084AD3AB3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78551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utraface Text Book" panose="02000600030000020004" pitchFamily="50" charset="0"/>
        <a:ea typeface="ＭＳ Ｐゴシック" panose="020B0600070205080204" pitchFamily="34" charset="-128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utraface Text Book" panose="02000600030000020004" pitchFamily="50" charset="0"/>
        <a:ea typeface="Neutraface Text Book" panose="02000600030000020004" pitchFamily="50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utraface Text Book" panose="02000600030000020004" pitchFamily="50" charset="0"/>
        <a:ea typeface="Neutraface Text Book" panose="02000600030000020004" pitchFamily="50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utraface Text Book" panose="02000600030000020004" pitchFamily="50" charset="0"/>
        <a:ea typeface="Neutraface Text Book" panose="02000600030000020004" pitchFamily="50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utraface Text Book" panose="02000600030000020004" pitchFamily="50" charset="0"/>
        <a:ea typeface="Neutraface Text Book" panose="02000600030000020004" pitchFamily="50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1B005-7E5A-FD96-BD45-CD9F4F016D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A1CF986-631C-21D8-0D89-4B672A08C7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0ECFC2C-216B-3841-A242-13EFD47863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E616714-A451-11C3-A468-EA6C450E68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92004D-98C5-4B4F-B8B2-7F084AD3AB36}" type="slidenum">
              <a:rPr lang="en-US" altLang="en-US" smtClean="0"/>
              <a:pPr/>
              <a:t>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3481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- editable imag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9ACE329-F40A-44E5-9449-C1797A94F941}"/>
              </a:ext>
            </a:extLst>
          </p:cNvPr>
          <p:cNvSpPr/>
          <p:nvPr userDrawn="1"/>
        </p:nvSpPr>
        <p:spPr>
          <a:xfrm>
            <a:off x="0" y="2874874"/>
            <a:ext cx="12192000" cy="14996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2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3397952A-0AFC-44CC-8DF7-8BC53FFFD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118" y="3228682"/>
            <a:ext cx="11425767" cy="792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886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16911" y="111106"/>
            <a:ext cx="11733789" cy="792000"/>
          </a:xfrm>
        </p:spPr>
        <p:txBody>
          <a:bodyPr/>
          <a:lstStyle>
            <a:lvl1pPr>
              <a:defRPr sz="1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B5D2A-1214-4919-9B3F-33393B36DD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334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- editable imag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9ACE329-F40A-44E5-9449-C1797A94F941}"/>
              </a:ext>
            </a:extLst>
          </p:cNvPr>
          <p:cNvSpPr/>
          <p:nvPr userDrawn="1"/>
        </p:nvSpPr>
        <p:spPr>
          <a:xfrm>
            <a:off x="0" y="2874874"/>
            <a:ext cx="12192000" cy="14996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2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3397952A-0AFC-44CC-8DF7-8BC53FFFD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118" y="3228682"/>
            <a:ext cx="11425767" cy="792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24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7501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CEC072C-1C3D-4D21-9319-EF282E1D9E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04493" y="6643715"/>
            <a:ext cx="305107" cy="10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800">
                <a:solidFill>
                  <a:schemeClr val="tx2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fld id="{EBEB5D2A-1214-4919-9B3F-33393B36DDA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3" name="Straight Connector 17">
            <a:extLst>
              <a:ext uri="{FF2B5EF4-FFF2-40B4-BE49-F238E27FC236}">
                <a16:creationId xmlns:a16="http://schemas.microsoft.com/office/drawing/2014/main" id="{434CFA69-ED86-4A8E-9F06-A0FF832F1735}"/>
              </a:ext>
            </a:extLst>
          </p:cNvPr>
          <p:cNvCxnSpPr>
            <a:cxnSpLocks/>
          </p:cNvCxnSpPr>
          <p:nvPr userDrawn="1"/>
        </p:nvCxnSpPr>
        <p:spPr>
          <a:xfrm>
            <a:off x="216911" y="6577156"/>
            <a:ext cx="11733789" cy="0"/>
          </a:xfrm>
          <a:prstGeom prst="line">
            <a:avLst/>
          </a:prstGeom>
          <a:ln w="127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8C358369-2D82-43E6-B503-67E0D04B1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67" y="98579"/>
            <a:ext cx="11731780" cy="792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endParaRPr lang="en-GB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593AB079-D416-42C7-8F84-2221603E97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7937" y="890589"/>
            <a:ext cx="11825816" cy="48577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20134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AB14B11-76B2-48A0-A3D6-6968DB5E1A2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C94A8F84-3551-4093-801B-D2B93B8C4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348" y="3033000"/>
            <a:ext cx="11376537" cy="792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394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本文レイアウト">
  <p:cSld name="本文レイアウト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216911" y="852169"/>
            <a:ext cx="11733789" cy="5241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350"/>
              </a:spcBef>
              <a:spcAft>
                <a:spcPts val="0"/>
              </a:spcAft>
              <a:buClr>
                <a:srgbClr val="595959"/>
              </a:buClr>
              <a:buSzPts val="1800"/>
              <a:buNone/>
              <a:defRPr sz="1600" b="1">
                <a:solidFill>
                  <a:srgbClr val="595959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914400" lvl="1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—"/>
              <a:defRPr sz="1800">
                <a:solidFill>
                  <a:srgbClr val="595959"/>
                </a:solidFill>
              </a:defRPr>
            </a:lvl2pPr>
            <a:lvl3pPr marL="1371600" lvl="2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—"/>
              <a:defRPr sz="1800">
                <a:solidFill>
                  <a:srgbClr val="595959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—"/>
              <a:defRPr sz="1800">
                <a:solidFill>
                  <a:srgbClr val="595959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—"/>
              <a:defRPr sz="1800">
                <a:solidFill>
                  <a:srgbClr val="59595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216911" y="111107"/>
            <a:ext cx="11733789" cy="67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1800">
                <a:solidFill>
                  <a:srgbClr val="595959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11704493" y="6643715"/>
            <a:ext cx="305107" cy="1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595959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fld id="{00000000-1234-1234-1234-123412341234}" type="slidenum">
              <a:rPr lang="en-US" altLang="ja-JP" smtClean="0"/>
              <a:pPr>
                <a:defRPr/>
              </a:pPr>
              <a:t>‹#›</a:t>
            </a:fld>
            <a:endParaRPr lang="ja-JP" altLang="en-US"/>
          </a:p>
        </p:txBody>
      </p:sp>
      <p:cxnSp>
        <p:nvCxnSpPr>
          <p:cNvPr id="6" name="Google Shape;13;p1">
            <a:extLst>
              <a:ext uri="{FF2B5EF4-FFF2-40B4-BE49-F238E27FC236}">
                <a16:creationId xmlns:a16="http://schemas.microsoft.com/office/drawing/2014/main" id="{9DA50D80-D713-415F-9954-6A1733FC062A}"/>
              </a:ext>
            </a:extLst>
          </p:cNvPr>
          <p:cNvCxnSpPr/>
          <p:nvPr userDrawn="1"/>
        </p:nvCxnSpPr>
        <p:spPr>
          <a:xfrm>
            <a:off x="216911" y="6577156"/>
            <a:ext cx="11733789" cy="0"/>
          </a:xfrm>
          <a:prstGeom prst="straightConnector1">
            <a:avLst/>
          </a:prstGeom>
          <a:noFill/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519226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CEC072C-1C3D-4D21-9319-EF282E1D9E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04493" y="6643715"/>
            <a:ext cx="305107" cy="10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800">
                <a:solidFill>
                  <a:schemeClr val="tx2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fld id="{EBEB5D2A-1214-4919-9B3F-33393B36DDA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3" name="Straight Connector 17">
            <a:extLst>
              <a:ext uri="{FF2B5EF4-FFF2-40B4-BE49-F238E27FC236}">
                <a16:creationId xmlns:a16="http://schemas.microsoft.com/office/drawing/2014/main" id="{434CFA69-ED86-4A8E-9F06-A0FF832F1735}"/>
              </a:ext>
            </a:extLst>
          </p:cNvPr>
          <p:cNvCxnSpPr>
            <a:cxnSpLocks/>
          </p:cNvCxnSpPr>
          <p:nvPr userDrawn="1"/>
        </p:nvCxnSpPr>
        <p:spPr>
          <a:xfrm>
            <a:off x="216911" y="6577156"/>
            <a:ext cx="11733789" cy="0"/>
          </a:xfrm>
          <a:prstGeom prst="line">
            <a:avLst/>
          </a:prstGeom>
          <a:ln w="127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8C358369-2D82-43E6-B503-67E0D04B1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67" y="98579"/>
            <a:ext cx="11731780" cy="792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593AB079-D416-42C7-8F84-2221603E97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7937" y="890589"/>
            <a:ext cx="11825816" cy="48577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51448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AB14B11-76B2-48A0-A3D6-6968DB5E1A2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C94A8F84-3551-4093-801B-D2B93B8C4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348" y="3033000"/>
            <a:ext cx="11376537" cy="792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76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774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- editable imag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9ACE329-F40A-44E5-9449-C1797A94F941}"/>
              </a:ext>
            </a:extLst>
          </p:cNvPr>
          <p:cNvSpPr/>
          <p:nvPr userDrawn="1"/>
        </p:nvSpPr>
        <p:spPr>
          <a:xfrm>
            <a:off x="0" y="2874874"/>
            <a:ext cx="12192000" cy="14996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2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3397952A-0AFC-44CC-8DF7-8BC53FFFD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118" y="3228682"/>
            <a:ext cx="11425767" cy="792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24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017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CEC072C-1C3D-4D21-9319-EF282E1D9E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04493" y="6643715"/>
            <a:ext cx="305107" cy="10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800">
                <a:solidFill>
                  <a:schemeClr val="tx2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fld id="{EBEB5D2A-1214-4919-9B3F-33393B36DDA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3" name="Straight Connector 17">
            <a:extLst>
              <a:ext uri="{FF2B5EF4-FFF2-40B4-BE49-F238E27FC236}">
                <a16:creationId xmlns:a16="http://schemas.microsoft.com/office/drawing/2014/main" id="{434CFA69-ED86-4A8E-9F06-A0FF832F1735}"/>
              </a:ext>
            </a:extLst>
          </p:cNvPr>
          <p:cNvCxnSpPr>
            <a:cxnSpLocks/>
          </p:cNvCxnSpPr>
          <p:nvPr userDrawn="1"/>
        </p:nvCxnSpPr>
        <p:spPr>
          <a:xfrm>
            <a:off x="216911" y="6577156"/>
            <a:ext cx="11733789" cy="0"/>
          </a:xfrm>
          <a:prstGeom prst="line">
            <a:avLst/>
          </a:prstGeom>
          <a:ln w="127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8C358369-2D82-43E6-B503-67E0D04B1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67" y="98579"/>
            <a:ext cx="11731780" cy="792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endParaRPr lang="en-GB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593AB079-D416-42C7-8F84-2221603E97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7937" y="890589"/>
            <a:ext cx="11825816" cy="48577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214953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AB14B11-76B2-48A0-A3D6-6968DB5E1A2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C94A8F84-3551-4093-801B-D2B93B8C4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348" y="3033000"/>
            <a:ext cx="11376537" cy="792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65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fld id="{EBEB5D2A-1214-4919-9B3F-33393B36DDA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正方形/長方形 5"/>
          <p:cNvSpPr>
            <a:spLocks/>
          </p:cNvSpPr>
          <p:nvPr userDrawn="1"/>
        </p:nvSpPr>
        <p:spPr>
          <a:xfrm>
            <a:off x="7971" y="3072234"/>
            <a:ext cx="12192000" cy="15342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4" name="Google Shape;22;p3">
            <a:extLst>
              <a:ext uri="{FF2B5EF4-FFF2-40B4-BE49-F238E27FC236}">
                <a16:creationId xmlns:a16="http://schemas.microsoft.com/office/drawing/2014/main" id="{204074F7-014B-4AAF-A455-19B7964240D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6911" y="3104464"/>
            <a:ext cx="11733789" cy="14330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  <a:defRPr sz="28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712385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3658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1427" y="50300"/>
            <a:ext cx="11731780" cy="792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04493" y="6643715"/>
            <a:ext cx="305107" cy="10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800">
                <a:solidFill>
                  <a:schemeClr val="tx2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fld id="{EBEB5D2A-1214-4919-9B3F-33393B36DDA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/>
          <p:cNvCxnSpPr>
            <a:cxnSpLocks/>
          </p:cNvCxnSpPr>
          <p:nvPr userDrawn="1"/>
        </p:nvCxnSpPr>
        <p:spPr>
          <a:xfrm>
            <a:off x="216911" y="856674"/>
            <a:ext cx="11733789" cy="0"/>
          </a:xfrm>
          <a:prstGeom prst="line">
            <a:avLst/>
          </a:prstGeom>
          <a:ln w="12700">
            <a:solidFill>
              <a:srgbClr val="5FBFBC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078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04" r:id="rId2"/>
    <p:sldLayoutId id="2147483912" r:id="rId3"/>
    <p:sldLayoutId id="2147483917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1800" b="1" kern="1200" baseline="0">
          <a:solidFill>
            <a:schemeClr val="tx2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None/>
        <a:defRPr kumimoji="1" sz="1800" b="1" kern="1200">
          <a:solidFill>
            <a:schemeClr val="tx2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265113" indent="-265113" algn="l" defTabSz="685800" rtl="0" eaLnBrk="1" latinLnBrk="0" hangingPunct="1">
        <a:lnSpc>
          <a:spcPct val="90000"/>
        </a:lnSpc>
        <a:spcBef>
          <a:spcPts val="900"/>
        </a:spcBef>
        <a:buClr>
          <a:schemeClr val="accent1"/>
        </a:buClr>
        <a:buFont typeface="Arial" panose="020B0604020202020204" pitchFamily="34" charset="0"/>
        <a:buChar char="—"/>
        <a:defRPr kumimoji="1" sz="1400" kern="1200">
          <a:solidFill>
            <a:schemeClr val="tx2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536575" indent="-263525" algn="l" defTabSz="685800" rtl="0" eaLnBrk="1" latinLnBrk="0" hangingPunct="1">
        <a:lnSpc>
          <a:spcPct val="90000"/>
        </a:lnSpc>
        <a:spcBef>
          <a:spcPts val="900"/>
        </a:spcBef>
        <a:buClr>
          <a:schemeClr val="accent1"/>
        </a:buClr>
        <a:buFont typeface="Arial" panose="020B0604020202020204" pitchFamily="34" charset="0"/>
        <a:buChar char="—"/>
        <a:defRPr kumimoji="1" sz="1100" kern="1200">
          <a:solidFill>
            <a:schemeClr val="tx2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720725" indent="-182563" algn="l" defTabSz="6858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 panose="020B0604020202020204" pitchFamily="34" charset="0"/>
        <a:buChar char="—"/>
        <a:defRPr kumimoji="1" sz="1000" kern="1200">
          <a:solidFill>
            <a:schemeClr val="tx2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896938" indent="-174625" algn="l" defTabSz="685800" rtl="0" eaLnBrk="1" latinLnBrk="0" hangingPunct="1">
        <a:lnSpc>
          <a:spcPct val="9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—"/>
        <a:defRPr kumimoji="1" sz="1000" kern="1200">
          <a:solidFill>
            <a:schemeClr val="tx2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0" userDrawn="1">
          <p15:clr>
            <a:srgbClr val="F26B43"/>
          </p15:clr>
        </p15:guide>
        <p15:guide id="2" orient="horz" pos="4065" userDrawn="1">
          <p15:clr>
            <a:srgbClr val="F26B43"/>
          </p15:clr>
        </p15:guide>
        <p15:guide id="3" pos="241" userDrawn="1">
          <p15:clr>
            <a:srgbClr val="F26B43"/>
          </p15:clr>
        </p15:guide>
        <p15:guide id="4" pos="7439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  <p15:guide id="6" orient="horz" pos="3906" userDrawn="1">
          <p15:clr>
            <a:srgbClr val="F26B43"/>
          </p15:clr>
        </p15:guide>
        <p15:guide id="7" orient="horz" pos="867" userDrawn="1">
          <p15:clr>
            <a:srgbClr val="F26B43"/>
          </p15:clr>
        </p15:guide>
        <p15:guide id="8" pos="3809" userDrawn="1">
          <p15:clr>
            <a:srgbClr val="F26B43"/>
          </p15:clr>
        </p15:guide>
        <p15:guide id="9" pos="3991" userDrawn="1">
          <p15:clr>
            <a:srgbClr val="F26B43"/>
          </p15:clr>
        </p15:guide>
        <p15:guide id="10" pos="3689" userDrawn="1">
          <p15:clr>
            <a:srgbClr val="F26B43"/>
          </p15:clr>
        </p15:guide>
        <p15:guide id="11" pos="2736" userDrawn="1">
          <p15:clr>
            <a:srgbClr val="F26B43"/>
          </p15:clr>
        </p15:guide>
        <p15:guide id="12" pos="4943" userDrawn="1">
          <p15:clr>
            <a:srgbClr val="F26B43"/>
          </p15:clr>
        </p15:guide>
        <p15:guide id="13" pos="2449" userDrawn="1">
          <p15:clr>
            <a:srgbClr val="F26B43"/>
          </p15:clr>
        </p15:guide>
        <p15:guide id="14" pos="524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1427" y="50300"/>
            <a:ext cx="11731780" cy="792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04493" y="6643715"/>
            <a:ext cx="305107" cy="10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800">
                <a:solidFill>
                  <a:schemeClr val="tx2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fld id="{EBEB5D2A-1214-4919-9B3F-33393B36DDA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/>
          <p:cNvCxnSpPr>
            <a:cxnSpLocks/>
          </p:cNvCxnSpPr>
          <p:nvPr userDrawn="1"/>
        </p:nvCxnSpPr>
        <p:spPr>
          <a:xfrm>
            <a:off x="216911" y="856674"/>
            <a:ext cx="11733789" cy="0"/>
          </a:xfrm>
          <a:prstGeom prst="line">
            <a:avLst/>
          </a:prstGeom>
          <a:ln w="12700">
            <a:solidFill>
              <a:srgbClr val="5FBFBC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9349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6" r:id="rId5"/>
    <p:sldLayoutId id="2147483927" r:id="rId6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b="1" kern="1200" baseline="0">
          <a:solidFill>
            <a:schemeClr val="tx2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None/>
        <a:defRPr sz="1800" b="1" kern="1200">
          <a:solidFill>
            <a:schemeClr val="tx2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265113" indent="-265113" algn="l" defTabSz="685800" rtl="0" eaLnBrk="1" latinLnBrk="0" hangingPunct="1">
        <a:lnSpc>
          <a:spcPct val="90000"/>
        </a:lnSpc>
        <a:spcBef>
          <a:spcPts val="900"/>
        </a:spcBef>
        <a:buClr>
          <a:schemeClr val="accent1"/>
        </a:buClr>
        <a:buFont typeface="Arial" panose="020B0604020202020204" pitchFamily="34" charset="0"/>
        <a:buChar char="—"/>
        <a:defRPr sz="1400" kern="1200">
          <a:solidFill>
            <a:schemeClr val="tx2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536575" indent="-263525" algn="l" defTabSz="685800" rtl="0" eaLnBrk="1" latinLnBrk="0" hangingPunct="1">
        <a:lnSpc>
          <a:spcPct val="90000"/>
        </a:lnSpc>
        <a:spcBef>
          <a:spcPts val="900"/>
        </a:spcBef>
        <a:buClr>
          <a:schemeClr val="accent1"/>
        </a:buClr>
        <a:buFont typeface="Arial" panose="020B0604020202020204" pitchFamily="34" charset="0"/>
        <a:buChar char="—"/>
        <a:defRPr sz="1100" kern="1200">
          <a:solidFill>
            <a:schemeClr val="tx2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720725" indent="-182563" algn="l" defTabSz="6858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 panose="020B0604020202020204" pitchFamily="34" charset="0"/>
        <a:buChar char="—"/>
        <a:defRPr sz="1000" kern="1200">
          <a:solidFill>
            <a:schemeClr val="tx2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896938" indent="-174625" algn="l" defTabSz="685800" rtl="0" eaLnBrk="1" latinLnBrk="0" hangingPunct="1">
        <a:lnSpc>
          <a:spcPct val="9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—"/>
        <a:defRPr sz="1000" kern="1200">
          <a:solidFill>
            <a:schemeClr val="tx2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0" userDrawn="1">
          <p15:clr>
            <a:srgbClr val="F26B43"/>
          </p15:clr>
        </p15:guide>
        <p15:guide id="2" orient="horz" pos="4065" userDrawn="1">
          <p15:clr>
            <a:srgbClr val="F26B43"/>
          </p15:clr>
        </p15:guide>
        <p15:guide id="3" pos="241" userDrawn="1">
          <p15:clr>
            <a:srgbClr val="F26B43"/>
          </p15:clr>
        </p15:guide>
        <p15:guide id="4" pos="7439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  <p15:guide id="6" orient="horz" pos="3906" userDrawn="1">
          <p15:clr>
            <a:srgbClr val="F26B43"/>
          </p15:clr>
        </p15:guide>
        <p15:guide id="7" orient="horz" pos="867" userDrawn="1">
          <p15:clr>
            <a:srgbClr val="F26B43"/>
          </p15:clr>
        </p15:guide>
        <p15:guide id="8" pos="3809" userDrawn="1">
          <p15:clr>
            <a:srgbClr val="F26B43"/>
          </p15:clr>
        </p15:guide>
        <p15:guide id="9" pos="3991" userDrawn="1">
          <p15:clr>
            <a:srgbClr val="F26B43"/>
          </p15:clr>
        </p15:guide>
        <p15:guide id="10" pos="3689" userDrawn="1">
          <p15:clr>
            <a:srgbClr val="F26B43"/>
          </p15:clr>
        </p15:guide>
        <p15:guide id="11" pos="2736" userDrawn="1">
          <p15:clr>
            <a:srgbClr val="F26B43"/>
          </p15:clr>
        </p15:guide>
        <p15:guide id="12" pos="4943" userDrawn="1">
          <p15:clr>
            <a:srgbClr val="F26B43"/>
          </p15:clr>
        </p15:guide>
        <p15:guide id="13" pos="2449" userDrawn="1">
          <p15:clr>
            <a:srgbClr val="F26B43"/>
          </p15:clr>
        </p15:guide>
        <p15:guide id="14" pos="524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1427" y="50300"/>
            <a:ext cx="11731780" cy="792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0436" y="6611058"/>
            <a:ext cx="305107" cy="10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800">
                <a:solidFill>
                  <a:schemeClr val="tx2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fld id="{EBEB5D2A-1214-4919-9B3F-33393B36DDA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/>
          <p:cNvCxnSpPr>
            <a:cxnSpLocks/>
          </p:cNvCxnSpPr>
          <p:nvPr userDrawn="1"/>
        </p:nvCxnSpPr>
        <p:spPr>
          <a:xfrm>
            <a:off x="216911" y="856674"/>
            <a:ext cx="11733789" cy="0"/>
          </a:xfrm>
          <a:prstGeom prst="line">
            <a:avLst/>
          </a:prstGeom>
          <a:ln w="12700">
            <a:solidFill>
              <a:srgbClr val="5FBFBC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99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  <p:sldLayoutId id="2147483931" r:id="rId2"/>
    <p:sldLayoutId id="2147483932" r:id="rId3"/>
    <p:sldLayoutId id="2147483933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b="1" kern="1200" baseline="0">
          <a:solidFill>
            <a:schemeClr val="tx2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None/>
        <a:defRPr sz="1800" b="1" kern="1200">
          <a:solidFill>
            <a:schemeClr val="tx2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265113" indent="-265113" algn="l" defTabSz="685800" rtl="0" eaLnBrk="1" latinLnBrk="0" hangingPunct="1">
        <a:lnSpc>
          <a:spcPct val="90000"/>
        </a:lnSpc>
        <a:spcBef>
          <a:spcPts val="900"/>
        </a:spcBef>
        <a:buClr>
          <a:schemeClr val="accent1"/>
        </a:buClr>
        <a:buFont typeface="Arial" panose="020B0604020202020204" pitchFamily="34" charset="0"/>
        <a:buChar char="—"/>
        <a:defRPr sz="1400" kern="1200">
          <a:solidFill>
            <a:schemeClr val="tx2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536575" indent="-263525" algn="l" defTabSz="685800" rtl="0" eaLnBrk="1" latinLnBrk="0" hangingPunct="1">
        <a:lnSpc>
          <a:spcPct val="90000"/>
        </a:lnSpc>
        <a:spcBef>
          <a:spcPts val="900"/>
        </a:spcBef>
        <a:buClr>
          <a:schemeClr val="accent1"/>
        </a:buClr>
        <a:buFont typeface="Arial" panose="020B0604020202020204" pitchFamily="34" charset="0"/>
        <a:buChar char="—"/>
        <a:defRPr sz="1100" kern="1200">
          <a:solidFill>
            <a:schemeClr val="tx2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720725" indent="-182563" algn="l" defTabSz="6858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 panose="020B0604020202020204" pitchFamily="34" charset="0"/>
        <a:buChar char="—"/>
        <a:defRPr sz="1000" kern="1200">
          <a:solidFill>
            <a:schemeClr val="tx2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896938" indent="-174625" algn="l" defTabSz="685800" rtl="0" eaLnBrk="1" latinLnBrk="0" hangingPunct="1">
        <a:lnSpc>
          <a:spcPct val="9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—"/>
        <a:defRPr sz="1000" kern="1200">
          <a:solidFill>
            <a:schemeClr val="tx2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0" userDrawn="1">
          <p15:clr>
            <a:srgbClr val="F26B43"/>
          </p15:clr>
        </p15:guide>
        <p15:guide id="2" orient="horz" pos="4065" userDrawn="1">
          <p15:clr>
            <a:srgbClr val="F26B43"/>
          </p15:clr>
        </p15:guide>
        <p15:guide id="3" pos="241" userDrawn="1">
          <p15:clr>
            <a:srgbClr val="F26B43"/>
          </p15:clr>
        </p15:guide>
        <p15:guide id="4" pos="7439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  <p15:guide id="6" orient="horz" pos="3906" userDrawn="1">
          <p15:clr>
            <a:srgbClr val="F26B43"/>
          </p15:clr>
        </p15:guide>
        <p15:guide id="7" orient="horz" pos="867" userDrawn="1">
          <p15:clr>
            <a:srgbClr val="F26B43"/>
          </p15:clr>
        </p15:guide>
        <p15:guide id="8" pos="3809" userDrawn="1">
          <p15:clr>
            <a:srgbClr val="F26B43"/>
          </p15:clr>
        </p15:guide>
        <p15:guide id="9" pos="3991" userDrawn="1">
          <p15:clr>
            <a:srgbClr val="F26B43"/>
          </p15:clr>
        </p15:guide>
        <p15:guide id="10" pos="3689" userDrawn="1">
          <p15:clr>
            <a:srgbClr val="F26B43"/>
          </p15:clr>
        </p15:guide>
        <p15:guide id="11" pos="2736" userDrawn="1">
          <p15:clr>
            <a:srgbClr val="F26B43"/>
          </p15:clr>
        </p15:guide>
        <p15:guide id="12" pos="4943" userDrawn="1">
          <p15:clr>
            <a:srgbClr val="F26B43"/>
          </p15:clr>
        </p15:guide>
        <p15:guide id="13" pos="2449" userDrawn="1">
          <p15:clr>
            <a:srgbClr val="F26B43"/>
          </p15:clr>
        </p15:guide>
        <p15:guide id="14" pos="524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72DD3-9557-6731-FC5B-72FF74E1C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67E2A43A-F00A-8FAA-611B-EE0A7E3E1F31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61503B47-2133-CB22-B651-C0853C5549F8}"/>
                </a:ext>
              </a:extLst>
            </p:cNvPr>
            <p:cNvSpPr/>
            <p:nvPr/>
          </p:nvSpPr>
          <p:spPr>
            <a:xfrm>
              <a:off x="1232" y="5886746"/>
              <a:ext cx="12190768" cy="97125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kumimoji="1" lang="ja-JP" altLang="en-US" dirty="0"/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79221D2F-31F2-C0C2-FC49-91686EB90F3A}"/>
                </a:ext>
              </a:extLst>
            </p:cNvPr>
            <p:cNvSpPr txBox="1"/>
            <p:nvPr/>
          </p:nvSpPr>
          <p:spPr>
            <a:xfrm>
              <a:off x="3228777" y="6518339"/>
              <a:ext cx="86575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※</a:t>
              </a:r>
              <a:r>
                <a:rPr kumimoji="1" lang="ja-JP" altLang="en-US" sz="1200" b="1" u="sng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暴行・脅迫等の明らかな違法行為など、緊急性や危険性を伴う行為の場合は、警察への通報を躊躇しないこと。</a:t>
              </a:r>
            </a:p>
          </p:txBody>
        </p:sp>
        <p:sp>
          <p:nvSpPr>
            <p:cNvPr id="7" name="タイトル 6">
              <a:extLst>
                <a:ext uri="{FF2B5EF4-FFF2-40B4-BE49-F238E27FC236}">
                  <a16:creationId xmlns:a16="http://schemas.microsoft.com/office/drawing/2014/main" id="{E8064F86-A86F-22CC-9BEA-ED76675EF1A4}"/>
                </a:ext>
              </a:extLst>
            </p:cNvPr>
            <p:cNvSpPr txBox="1">
              <a:spLocks/>
            </p:cNvSpPr>
            <p:nvPr/>
          </p:nvSpPr>
          <p:spPr>
            <a:xfrm>
              <a:off x="8135916" y="3159856"/>
              <a:ext cx="3991567" cy="79200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algn="l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800" b="1" kern="1200" baseline="0">
                  <a:solidFill>
                    <a:schemeClr val="tx2">
                      <a:lumMod val="65000"/>
                      <a:lumOff val="3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fontAlgn="auto">
                <a:spcAft>
                  <a:spcPts val="0"/>
                </a:spcAft>
              </a:pPr>
              <a:endParaRPr kumimoji="1" lang="en-US" altLang="ja-JP" sz="1200" b="0"/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5F0989C2-64AF-7C77-9AAB-FC5663B05142}"/>
                </a:ext>
              </a:extLst>
            </p:cNvPr>
            <p:cNvSpPr txBox="1"/>
            <p:nvPr/>
          </p:nvSpPr>
          <p:spPr>
            <a:xfrm>
              <a:off x="277124" y="0"/>
              <a:ext cx="29673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対応フロー（例）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5FB21A75-908E-EBE7-B484-35DA9D90C4B1}"/>
                </a:ext>
              </a:extLst>
            </p:cNvPr>
            <p:cNvSpPr/>
            <p:nvPr/>
          </p:nvSpPr>
          <p:spPr>
            <a:xfrm>
              <a:off x="0" y="416484"/>
              <a:ext cx="7167863" cy="547026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kumimoji="1" lang="ja-JP" altLang="en-US" dirty="0"/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92F107CE-DD0F-B4F4-3976-2C87283C49F7}"/>
                </a:ext>
              </a:extLst>
            </p:cNvPr>
            <p:cNvSpPr/>
            <p:nvPr/>
          </p:nvSpPr>
          <p:spPr>
            <a:xfrm>
              <a:off x="7143648" y="427725"/>
              <a:ext cx="5048352" cy="5459021"/>
            </a:xfrm>
            <a:prstGeom prst="rect">
              <a:avLst/>
            </a:prstGeom>
            <a:solidFill>
              <a:srgbClr val="FBE5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kumimoji="1" lang="ja-JP" altLang="en-US" dirty="0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97EBE209-F26D-3601-9C28-B026FA6E4CA7}"/>
                </a:ext>
              </a:extLst>
            </p:cNvPr>
            <p:cNvSpPr txBox="1"/>
            <p:nvPr/>
          </p:nvSpPr>
          <p:spPr>
            <a:xfrm>
              <a:off x="277124" y="519967"/>
              <a:ext cx="29673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accent4">
                      <a:lumMod val="7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未然防止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F179E288-95BC-1760-7670-90E87D115238}"/>
                </a:ext>
              </a:extLst>
            </p:cNvPr>
            <p:cNvSpPr txBox="1"/>
            <p:nvPr/>
          </p:nvSpPr>
          <p:spPr>
            <a:xfrm>
              <a:off x="7297894" y="537481"/>
              <a:ext cx="29673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rgbClr val="DC9666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発生時の対応</a:t>
              </a: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4E0D9ACB-44A7-825E-62A1-BE9FD133C309}"/>
                </a:ext>
              </a:extLst>
            </p:cNvPr>
            <p:cNvSpPr/>
            <p:nvPr/>
          </p:nvSpPr>
          <p:spPr>
            <a:xfrm>
              <a:off x="2448304" y="1330595"/>
              <a:ext cx="628073" cy="241992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/>
                <a:t>問題発生</a:t>
              </a: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A057686E-6233-DBAC-F4DC-164088E565AA}"/>
                </a:ext>
              </a:extLst>
            </p:cNvPr>
            <p:cNvSpPr/>
            <p:nvPr/>
          </p:nvSpPr>
          <p:spPr>
            <a:xfrm>
              <a:off x="3224546" y="1979051"/>
              <a:ext cx="1279236" cy="842628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/>
                <a:t>苦情・迷惑行為</a:t>
              </a:r>
              <a:endParaRPr kumimoji="1" lang="en-US" altLang="ja-JP" sz="1200" b="1" dirty="0"/>
            </a:p>
            <a:p>
              <a:pPr algn="ctr"/>
              <a:r>
                <a:rPr kumimoji="1" lang="en-US" altLang="ja-JP" sz="1200" dirty="0"/>
                <a:t>※</a:t>
              </a:r>
              <a:r>
                <a:rPr kumimoji="1" lang="ja-JP" altLang="en-US" sz="1200" dirty="0"/>
                <a:t>通常対応範囲を超える要求など</a:t>
              </a:r>
              <a:r>
                <a:rPr kumimoji="1" lang="en-US" altLang="ja-JP" sz="1200" dirty="0"/>
                <a:t>(</a:t>
              </a:r>
              <a:r>
                <a:rPr kumimoji="1" lang="ja-JP" altLang="en-US" sz="1200" dirty="0"/>
                <a:t>違法行為なし）</a:t>
              </a:r>
              <a:r>
                <a:rPr kumimoji="1" lang="en-US" altLang="ja-JP" sz="1200" dirty="0"/>
                <a:t> </a:t>
              </a: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AE2E4BF8-4334-24E5-4D1B-06D04BD2B89B}"/>
                </a:ext>
              </a:extLst>
            </p:cNvPr>
            <p:cNvSpPr/>
            <p:nvPr/>
          </p:nvSpPr>
          <p:spPr>
            <a:xfrm>
              <a:off x="3228032" y="1326607"/>
              <a:ext cx="1279235" cy="59779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/>
                <a:t>通常の申出</a:t>
              </a:r>
            </a:p>
          </p:txBody>
        </p:sp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648DA951-F3A6-7289-531E-2C6DD50048BB}"/>
                </a:ext>
              </a:extLst>
            </p:cNvPr>
            <p:cNvSpPr/>
            <p:nvPr/>
          </p:nvSpPr>
          <p:spPr>
            <a:xfrm>
              <a:off x="5099074" y="1330595"/>
              <a:ext cx="1838036" cy="1443182"/>
            </a:xfrm>
            <a:prstGeom prst="roundRect">
              <a:avLst/>
            </a:prstGeom>
            <a:solidFill>
              <a:schemeClr val="bg2"/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初期対応</a:t>
              </a:r>
              <a:endParaRPr kumimoji="1"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kumimoji="1"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（クレーム対応）</a:t>
              </a:r>
            </a:p>
          </p:txBody>
        </p:sp>
        <p:sp>
          <p:nvSpPr>
            <p:cNvPr id="25" name="矢印: 右 24">
              <a:extLst>
                <a:ext uri="{FF2B5EF4-FFF2-40B4-BE49-F238E27FC236}">
                  <a16:creationId xmlns:a16="http://schemas.microsoft.com/office/drawing/2014/main" id="{0DD75286-EF8D-DF30-31FC-B169569933AA}"/>
                </a:ext>
              </a:extLst>
            </p:cNvPr>
            <p:cNvSpPr/>
            <p:nvPr/>
          </p:nvSpPr>
          <p:spPr>
            <a:xfrm>
              <a:off x="4586558" y="1596406"/>
              <a:ext cx="512516" cy="685535"/>
            </a:xfrm>
            <a:prstGeom prst="rightArrow">
              <a:avLst/>
            </a:prstGeom>
            <a:solidFill>
              <a:schemeClr val="bg2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kumimoji="1" lang="ja-JP" altLang="en-US" dirty="0"/>
            </a:p>
          </p:txBody>
        </p:sp>
        <p:sp>
          <p:nvSpPr>
            <p:cNvPr id="26" name="矢印: 右 25">
              <a:extLst>
                <a:ext uri="{FF2B5EF4-FFF2-40B4-BE49-F238E27FC236}">
                  <a16:creationId xmlns:a16="http://schemas.microsoft.com/office/drawing/2014/main" id="{FD6E0213-D00A-674E-9492-25AA07B8FD2C}"/>
                </a:ext>
              </a:extLst>
            </p:cNvPr>
            <p:cNvSpPr/>
            <p:nvPr/>
          </p:nvSpPr>
          <p:spPr>
            <a:xfrm>
              <a:off x="9483165" y="1681810"/>
              <a:ext cx="512516" cy="685535"/>
            </a:xfrm>
            <a:prstGeom prst="rightArrow">
              <a:avLst/>
            </a:prstGeom>
            <a:solidFill>
              <a:schemeClr val="bg2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kumimoji="1" lang="ja-JP" altLang="en-US" dirty="0"/>
            </a:p>
          </p:txBody>
        </p:sp>
        <p:sp>
          <p:nvSpPr>
            <p:cNvPr id="27" name="矢印: 右 26">
              <a:extLst>
                <a:ext uri="{FF2B5EF4-FFF2-40B4-BE49-F238E27FC236}">
                  <a16:creationId xmlns:a16="http://schemas.microsoft.com/office/drawing/2014/main" id="{6212F7C8-79E1-5D85-0C3C-A1EDAA678E2B}"/>
                </a:ext>
              </a:extLst>
            </p:cNvPr>
            <p:cNvSpPr/>
            <p:nvPr/>
          </p:nvSpPr>
          <p:spPr>
            <a:xfrm>
              <a:off x="7045573" y="1708135"/>
              <a:ext cx="512516" cy="685535"/>
            </a:xfrm>
            <a:prstGeom prst="rightArrow">
              <a:avLst/>
            </a:prstGeom>
            <a:solidFill>
              <a:schemeClr val="bg2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kumimoji="1" lang="ja-JP" altLang="en-US" dirty="0"/>
            </a:p>
          </p:txBody>
        </p:sp>
        <p:sp>
          <p:nvSpPr>
            <p:cNvPr id="28" name="二等辺三角形 27">
              <a:extLst>
                <a:ext uri="{FF2B5EF4-FFF2-40B4-BE49-F238E27FC236}">
                  <a16:creationId xmlns:a16="http://schemas.microsoft.com/office/drawing/2014/main" id="{2891E2C8-A528-FEDC-7912-608B733076DF}"/>
                </a:ext>
              </a:extLst>
            </p:cNvPr>
            <p:cNvSpPr/>
            <p:nvPr/>
          </p:nvSpPr>
          <p:spPr>
            <a:xfrm rot="5400000">
              <a:off x="3026670" y="2240919"/>
              <a:ext cx="252927" cy="254989"/>
            </a:xfrm>
            <a:prstGeom prst="triangle">
              <a:avLst/>
            </a:prstGeom>
            <a:solidFill>
              <a:schemeClr val="bg2"/>
            </a:solidFill>
            <a:ln w="28575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kumimoji="1" lang="ja-JP" altLang="en-US" dirty="0"/>
            </a:p>
          </p:txBody>
        </p:sp>
        <p:sp>
          <p:nvSpPr>
            <p:cNvPr id="29" name="二等辺三角形 28">
              <a:extLst>
                <a:ext uri="{FF2B5EF4-FFF2-40B4-BE49-F238E27FC236}">
                  <a16:creationId xmlns:a16="http://schemas.microsoft.com/office/drawing/2014/main" id="{73887F69-422D-1840-759E-3B14BD93272B}"/>
                </a:ext>
              </a:extLst>
            </p:cNvPr>
            <p:cNvSpPr/>
            <p:nvPr/>
          </p:nvSpPr>
          <p:spPr>
            <a:xfrm rot="5400000">
              <a:off x="3022060" y="3207209"/>
              <a:ext cx="252927" cy="254989"/>
            </a:xfrm>
            <a:prstGeom prst="triangle">
              <a:avLst/>
            </a:prstGeom>
            <a:solidFill>
              <a:schemeClr val="bg2"/>
            </a:solidFill>
            <a:ln w="28575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kumimoji="1" lang="ja-JP" altLang="en-US" dirty="0"/>
            </a:p>
          </p:txBody>
        </p:sp>
        <p:sp>
          <p:nvSpPr>
            <p:cNvPr id="38" name="四角形: 角を丸くする 37">
              <a:extLst>
                <a:ext uri="{FF2B5EF4-FFF2-40B4-BE49-F238E27FC236}">
                  <a16:creationId xmlns:a16="http://schemas.microsoft.com/office/drawing/2014/main" id="{E5BB1348-EF6B-2C92-9140-15BA0FD6FFFC}"/>
                </a:ext>
              </a:extLst>
            </p:cNvPr>
            <p:cNvSpPr/>
            <p:nvPr/>
          </p:nvSpPr>
          <p:spPr>
            <a:xfrm>
              <a:off x="3244441" y="5224388"/>
              <a:ext cx="8641931" cy="470987"/>
            </a:xfrm>
            <a:prstGeom prst="roundRect">
              <a:avLst/>
            </a:prstGeom>
            <a:solidFill>
              <a:schemeClr val="bg2"/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対応終了</a:t>
              </a:r>
            </a:p>
          </p:txBody>
        </p:sp>
        <p:cxnSp>
          <p:nvCxnSpPr>
            <p:cNvPr id="42" name="直線矢印コネクタ 41">
              <a:extLst>
                <a:ext uri="{FF2B5EF4-FFF2-40B4-BE49-F238E27FC236}">
                  <a16:creationId xmlns:a16="http://schemas.microsoft.com/office/drawing/2014/main" id="{F0FA6384-9302-A3B6-2951-B0938A20C84F}"/>
                </a:ext>
              </a:extLst>
            </p:cNvPr>
            <p:cNvCxnSpPr>
              <a:cxnSpLocks/>
            </p:cNvCxnSpPr>
            <p:nvPr/>
          </p:nvCxnSpPr>
          <p:spPr>
            <a:xfrm>
              <a:off x="6741041" y="2773777"/>
              <a:ext cx="0" cy="2450611"/>
            </a:xfrm>
            <a:prstGeom prst="straightConnector1">
              <a:avLst/>
            </a:prstGeom>
            <a:ln w="38100">
              <a:solidFill>
                <a:schemeClr val="tx2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EA86BEBC-837D-D043-7742-E044BAAB1A90}"/>
                </a:ext>
              </a:extLst>
            </p:cNvPr>
            <p:cNvCxnSpPr>
              <a:cxnSpLocks/>
            </p:cNvCxnSpPr>
            <p:nvPr/>
          </p:nvCxnSpPr>
          <p:spPr>
            <a:xfrm>
              <a:off x="8570707" y="2768137"/>
              <a:ext cx="0" cy="2456251"/>
            </a:xfrm>
            <a:prstGeom prst="straightConnector1">
              <a:avLst/>
            </a:prstGeom>
            <a:ln w="38100">
              <a:solidFill>
                <a:schemeClr val="tx2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矢印コネクタ 45">
              <a:extLst>
                <a:ext uri="{FF2B5EF4-FFF2-40B4-BE49-F238E27FC236}">
                  <a16:creationId xmlns:a16="http://schemas.microsoft.com/office/drawing/2014/main" id="{162399F0-A74A-FFE4-4DAB-D44E1BF9BA92}"/>
                </a:ext>
              </a:extLst>
            </p:cNvPr>
            <p:cNvCxnSpPr>
              <a:cxnSpLocks/>
            </p:cNvCxnSpPr>
            <p:nvPr/>
          </p:nvCxnSpPr>
          <p:spPr>
            <a:xfrm>
              <a:off x="10995252" y="1959429"/>
              <a:ext cx="0" cy="3264959"/>
            </a:xfrm>
            <a:prstGeom prst="straightConnector1">
              <a:avLst/>
            </a:prstGeom>
            <a:ln w="38100">
              <a:solidFill>
                <a:schemeClr val="tx2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A7D3AAD3-A43B-3472-5A93-ACD96E1842AE}"/>
                </a:ext>
              </a:extLst>
            </p:cNvPr>
            <p:cNvSpPr txBox="1"/>
            <p:nvPr/>
          </p:nvSpPr>
          <p:spPr>
            <a:xfrm>
              <a:off x="9448185" y="1326389"/>
              <a:ext cx="553998" cy="3698957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二次対応者が存在しない場合は外部への連携・相談</a:t>
              </a:r>
              <a:endParaRPr kumimoji="1" lang="en-US" altLang="ja-JP" sz="1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2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対応困難な場合は、対応者を変更</a:t>
              </a:r>
            </a:p>
          </p:txBody>
        </p:sp>
        <p:cxnSp>
          <p:nvCxnSpPr>
            <p:cNvPr id="51" name="直線矢印コネクタ 50">
              <a:extLst>
                <a:ext uri="{FF2B5EF4-FFF2-40B4-BE49-F238E27FC236}">
                  <a16:creationId xmlns:a16="http://schemas.microsoft.com/office/drawing/2014/main" id="{0EEB5D0C-96EC-D783-3802-ED63B88097E8}"/>
                </a:ext>
              </a:extLst>
            </p:cNvPr>
            <p:cNvCxnSpPr>
              <a:cxnSpLocks/>
            </p:cNvCxnSpPr>
            <p:nvPr/>
          </p:nvCxnSpPr>
          <p:spPr>
            <a:xfrm>
              <a:off x="5140773" y="1187106"/>
              <a:ext cx="4275108" cy="3463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prstDash val="sysDot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>
              <a:extLst>
                <a:ext uri="{FF2B5EF4-FFF2-40B4-BE49-F238E27FC236}">
                  <a16:creationId xmlns:a16="http://schemas.microsoft.com/office/drawing/2014/main" id="{FC17B434-9FBA-38FE-B02C-73F32AE24816}"/>
                </a:ext>
              </a:extLst>
            </p:cNvPr>
            <p:cNvCxnSpPr>
              <a:cxnSpLocks/>
            </p:cNvCxnSpPr>
            <p:nvPr/>
          </p:nvCxnSpPr>
          <p:spPr>
            <a:xfrm>
              <a:off x="9721725" y="1190569"/>
              <a:ext cx="2386323" cy="0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prstDash val="sysDot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45D463FB-F2FE-618E-22C7-18F415A147FD}"/>
                </a:ext>
              </a:extLst>
            </p:cNvPr>
            <p:cNvSpPr txBox="1"/>
            <p:nvPr/>
          </p:nvSpPr>
          <p:spPr>
            <a:xfrm>
              <a:off x="6325484" y="882594"/>
              <a:ext cx="12900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>
                  <a:solidFill>
                    <a:schemeClr val="bg2">
                      <a:lumMod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一次対応</a:t>
              </a:r>
            </a:p>
          </p:txBody>
        </p:sp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8F0A875D-5D4C-5EE3-57EE-78A79C44EB33}"/>
                </a:ext>
              </a:extLst>
            </p:cNvPr>
            <p:cNvSpPr txBox="1"/>
            <p:nvPr/>
          </p:nvSpPr>
          <p:spPr>
            <a:xfrm>
              <a:off x="10596353" y="879329"/>
              <a:ext cx="12900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>
                  <a:solidFill>
                    <a:schemeClr val="bg2">
                      <a:lumMod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二次対応</a:t>
              </a:r>
            </a:p>
          </p:txBody>
        </p:sp>
        <p:sp>
          <p:nvSpPr>
            <p:cNvPr id="59" name="四角形: 角を丸くする 58">
              <a:extLst>
                <a:ext uri="{FF2B5EF4-FFF2-40B4-BE49-F238E27FC236}">
                  <a16:creationId xmlns:a16="http://schemas.microsoft.com/office/drawing/2014/main" id="{8676B2D5-5712-A115-6D93-F46E61811F50}"/>
                </a:ext>
              </a:extLst>
            </p:cNvPr>
            <p:cNvSpPr/>
            <p:nvPr/>
          </p:nvSpPr>
          <p:spPr>
            <a:xfrm>
              <a:off x="3244442" y="6177026"/>
              <a:ext cx="8641930" cy="342286"/>
            </a:xfrm>
            <a:prstGeom prst="roundRect">
              <a:avLst/>
            </a:prstGeom>
            <a:solidFill>
              <a:schemeClr val="bg2"/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業務改善・情報共有・教育・研修・スタッフのケア</a:t>
              </a:r>
              <a:endParaRPr kumimoji="1"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0" name="四角形: 角を丸くする 59">
              <a:extLst>
                <a:ext uri="{FF2B5EF4-FFF2-40B4-BE49-F238E27FC236}">
                  <a16:creationId xmlns:a16="http://schemas.microsoft.com/office/drawing/2014/main" id="{90E9B141-18B8-5DA3-C4A2-A15D25BEC0D9}"/>
                </a:ext>
              </a:extLst>
            </p:cNvPr>
            <p:cNvSpPr/>
            <p:nvPr/>
          </p:nvSpPr>
          <p:spPr>
            <a:xfrm>
              <a:off x="10096395" y="3583600"/>
              <a:ext cx="1781857" cy="685535"/>
            </a:xfrm>
            <a:prstGeom prst="roundRect">
              <a:avLst/>
            </a:prstGeom>
            <a:solidFill>
              <a:schemeClr val="bg2"/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外部の専門家との連携</a:t>
              </a:r>
              <a:endParaRPr kumimoji="1"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kumimoji="1"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（弁護士等）</a:t>
              </a:r>
            </a:p>
          </p:txBody>
        </p:sp>
        <p:sp>
          <p:nvSpPr>
            <p:cNvPr id="61" name="四角形: 角を丸くする 60">
              <a:extLst>
                <a:ext uri="{FF2B5EF4-FFF2-40B4-BE49-F238E27FC236}">
                  <a16:creationId xmlns:a16="http://schemas.microsoft.com/office/drawing/2014/main" id="{F943D7BC-E3AD-59B9-91CE-D8CD6FD3CF67}"/>
                </a:ext>
              </a:extLst>
            </p:cNvPr>
            <p:cNvSpPr/>
            <p:nvPr/>
          </p:nvSpPr>
          <p:spPr>
            <a:xfrm>
              <a:off x="10096395" y="4334099"/>
              <a:ext cx="1781857" cy="685535"/>
            </a:xfrm>
            <a:prstGeom prst="roundRect">
              <a:avLst/>
            </a:prstGeom>
            <a:solidFill>
              <a:schemeClr val="bg2"/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警察との連携</a:t>
              </a:r>
              <a:endParaRPr kumimoji="1"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kumimoji="1"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所轄警察署、＃</a:t>
              </a:r>
              <a:r>
                <a:rPr kumimoji="1" lang="en-US" altLang="ja-JP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9110</a:t>
              </a:r>
              <a:r>
                <a:rPr kumimoji="1"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、</a:t>
              </a:r>
              <a:r>
                <a:rPr kumimoji="1" lang="en-US" altLang="ja-JP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※</a:t>
              </a:r>
              <a:r>
                <a:rPr kumimoji="1" lang="ja-JP" alt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警察への通報</a:t>
              </a:r>
              <a:r>
                <a:rPr kumimoji="1" lang="en-US" altLang="ja-JP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(110</a:t>
              </a:r>
              <a:r>
                <a:rPr kumimoji="1" lang="ja-JP" alt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番</a:t>
              </a:r>
              <a:r>
                <a:rPr kumimoji="1" lang="en-US" altLang="ja-JP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)</a:t>
              </a:r>
              <a:endParaRPr kumimoji="1"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67" name="二等辺三角形 66">
              <a:extLst>
                <a:ext uri="{FF2B5EF4-FFF2-40B4-BE49-F238E27FC236}">
                  <a16:creationId xmlns:a16="http://schemas.microsoft.com/office/drawing/2014/main" id="{ECB1704D-25B8-19DD-B203-3CCA5EC9D6BB}"/>
                </a:ext>
              </a:extLst>
            </p:cNvPr>
            <p:cNvSpPr/>
            <p:nvPr/>
          </p:nvSpPr>
          <p:spPr>
            <a:xfrm rot="10800000">
              <a:off x="6375437" y="5883070"/>
              <a:ext cx="1536421" cy="260303"/>
            </a:xfrm>
            <a:prstGeom prst="triangle">
              <a:avLst/>
            </a:prstGeom>
            <a:solidFill>
              <a:schemeClr val="bg2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kumimoji="1" lang="ja-JP" altLang="en-US" dirty="0"/>
            </a:p>
          </p:txBody>
        </p:sp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ACF35963-FC9C-6B40-D720-0409088D1D88}"/>
                </a:ext>
              </a:extLst>
            </p:cNvPr>
            <p:cNvSpPr/>
            <p:nvPr/>
          </p:nvSpPr>
          <p:spPr>
            <a:xfrm>
              <a:off x="7577845" y="1330594"/>
              <a:ext cx="1838036" cy="2466239"/>
            </a:xfrm>
            <a:prstGeom prst="roundRect">
              <a:avLst/>
            </a:prstGeom>
            <a:solidFill>
              <a:schemeClr val="bg2"/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対応方針に基づく対応</a:t>
              </a:r>
            </a:p>
          </p:txBody>
        </p:sp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A16BCD8B-1F45-40DE-DF36-253F30FAF46F}"/>
                </a:ext>
              </a:extLst>
            </p:cNvPr>
            <p:cNvSpPr/>
            <p:nvPr/>
          </p:nvSpPr>
          <p:spPr>
            <a:xfrm>
              <a:off x="10096395" y="1324780"/>
              <a:ext cx="1781857" cy="1443357"/>
            </a:xfrm>
            <a:prstGeom prst="roundRect">
              <a:avLst/>
            </a:prstGeom>
            <a:solidFill>
              <a:schemeClr val="bg2"/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二次対応者による</a:t>
              </a:r>
              <a:endParaRPr kumimoji="1"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kumimoji="1"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毅然とした対応</a:t>
              </a:r>
              <a:endParaRPr kumimoji="1"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kumimoji="1"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（対応中止を含む）</a:t>
              </a: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1517BA2E-77E4-8895-CF76-B4775AC228FE}"/>
                </a:ext>
              </a:extLst>
            </p:cNvPr>
            <p:cNvSpPr/>
            <p:nvPr/>
          </p:nvSpPr>
          <p:spPr>
            <a:xfrm>
              <a:off x="364429" y="1324780"/>
              <a:ext cx="1778249" cy="365252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kumimoji="1" lang="ja-JP" altLang="en-US" sz="1600" b="1" dirty="0"/>
                <a:t>未然防止のための</a:t>
              </a:r>
              <a:endParaRPr kumimoji="1" lang="en-US" altLang="ja-JP" sz="1600" b="1" dirty="0"/>
            </a:p>
            <a:p>
              <a:pPr algn="ctr"/>
              <a:r>
                <a:rPr kumimoji="1" lang="ja-JP" altLang="en-US" sz="1600" b="1" dirty="0"/>
                <a:t>取組</a:t>
              </a:r>
              <a:endParaRPr kumimoji="1" lang="en-US" altLang="ja-JP" sz="1600" b="1" dirty="0"/>
            </a:p>
            <a:p>
              <a:pPr algn="ctr"/>
              <a:endParaRPr kumimoji="1" lang="en-US" altLang="ja-JP" sz="1200" b="1" dirty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kumimoji="1" lang="ja-JP" altLang="en-US" sz="1200" b="1"/>
                <a:t>カスハラ防止マニュアルの作成</a:t>
              </a:r>
              <a:endParaRPr kumimoji="1" lang="en-US" altLang="ja-JP" sz="1200" b="1"/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kumimoji="1" lang="en-US" altLang="ja-JP" sz="1200" b="1" dirty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kumimoji="1" lang="ja-JP" altLang="en-US" sz="1200" b="1" dirty="0"/>
                <a:t>顧客対応の基本姿勢に則った対応</a:t>
              </a:r>
              <a:endParaRPr kumimoji="1" lang="en-US" altLang="ja-JP" sz="1200" b="1" dirty="0"/>
            </a:p>
            <a:p>
              <a:endParaRPr kumimoji="1" lang="en-US" altLang="ja-JP" sz="1200" b="1" dirty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kumimoji="1" lang="ja-JP" altLang="en-US" sz="1200" b="1" dirty="0"/>
                <a:t>店内への掲示、契約時の注意事項、予約確認時の注意喚起の実施等</a:t>
              </a:r>
              <a:endParaRPr kumimoji="1" lang="en-US" altLang="ja-JP" sz="1200" b="1" dirty="0"/>
            </a:p>
            <a:p>
              <a:endParaRPr kumimoji="1" lang="en-US" altLang="ja-JP" sz="1200" b="1" dirty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kumimoji="1" lang="ja-JP" altLang="en-US" sz="1200" b="1" dirty="0"/>
                <a:t>スタッフ間でのカスハラの定義や対応方針を共有</a:t>
              </a:r>
              <a:endParaRPr kumimoji="1" lang="en-US" altLang="ja-JP" sz="1200" b="1" dirty="0"/>
            </a:p>
            <a:p>
              <a:endParaRPr kumimoji="1" lang="en-US" altLang="ja-JP" sz="1200" b="1" dirty="0"/>
            </a:p>
            <a:p>
              <a:r>
                <a:rPr kumimoji="1" lang="ja-JP" altLang="en-US" sz="1200" b="1" dirty="0"/>
                <a:t>など</a:t>
              </a:r>
            </a:p>
          </p:txBody>
        </p:sp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AEA50B51-0C2D-6F19-F47D-D04A1F2C82DC}"/>
                </a:ext>
              </a:extLst>
            </p:cNvPr>
            <p:cNvSpPr/>
            <p:nvPr/>
          </p:nvSpPr>
          <p:spPr>
            <a:xfrm>
              <a:off x="10096395" y="2833101"/>
              <a:ext cx="1781857" cy="685535"/>
            </a:xfrm>
            <a:prstGeom prst="roundRect">
              <a:avLst/>
            </a:prstGeom>
            <a:solidFill>
              <a:schemeClr val="bg2"/>
            </a:solidFill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外部団体等へ</a:t>
              </a:r>
              <a:r>
                <a:rPr kumimoji="1"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の相談</a:t>
              </a:r>
              <a:endParaRPr kumimoji="1"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kumimoji="1"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（美容組合等）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AEF462C-B2A3-756F-D30F-8F4D279C8F43}"/>
                </a:ext>
              </a:extLst>
            </p:cNvPr>
            <p:cNvSpPr txBox="1"/>
            <p:nvPr/>
          </p:nvSpPr>
          <p:spPr>
            <a:xfrm>
              <a:off x="277124" y="5955360"/>
              <a:ext cx="21223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accent2">
                      <a:lumMod val="7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発生後の対応</a:t>
              </a:r>
              <a:endParaRPr kumimoji="1" lang="en-US" altLang="ja-JP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1" name="矢印: 右 20">
              <a:extLst>
                <a:ext uri="{FF2B5EF4-FFF2-40B4-BE49-F238E27FC236}">
                  <a16:creationId xmlns:a16="http://schemas.microsoft.com/office/drawing/2014/main" id="{14E29085-DAF2-0401-6A37-C324D265F07B}"/>
                </a:ext>
              </a:extLst>
            </p:cNvPr>
            <p:cNvSpPr/>
            <p:nvPr/>
          </p:nvSpPr>
          <p:spPr>
            <a:xfrm>
              <a:off x="4571199" y="3115090"/>
              <a:ext cx="2912433" cy="532077"/>
            </a:xfrm>
            <a:prstGeom prst="rightArrow">
              <a:avLst/>
            </a:prstGeom>
            <a:solidFill>
              <a:schemeClr val="tx1">
                <a:alpha val="6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kumimoji="1" lang="ja-JP" altLang="en-US" dirty="0"/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1EB0744D-695B-3C4C-60E5-5C82443EAB57}"/>
                </a:ext>
              </a:extLst>
            </p:cNvPr>
            <p:cNvSpPr/>
            <p:nvPr/>
          </p:nvSpPr>
          <p:spPr>
            <a:xfrm>
              <a:off x="3218899" y="2865728"/>
              <a:ext cx="1279236" cy="88479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/>
                <a:t>著しい迷惑行為</a:t>
              </a:r>
              <a:r>
                <a:rPr kumimoji="1" lang="en-US" altLang="ja-JP" sz="1200" b="1" dirty="0"/>
                <a:t> </a:t>
              </a:r>
              <a:endParaRPr kumimoji="1" lang="en-US" altLang="ja-JP" sz="1200" dirty="0"/>
            </a:p>
            <a:p>
              <a:r>
                <a:rPr kumimoji="1" lang="en-US" altLang="ja-JP" sz="1200" dirty="0"/>
                <a:t>※</a:t>
              </a:r>
              <a:r>
                <a:rPr kumimoji="1" lang="ja-JP" altLang="en-US" sz="1200" dirty="0"/>
                <a:t>暴行・脅迫等の明らかな違法行為がある</a:t>
              </a: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6DB7F119-7D8B-857E-A262-F8BF178B5DCD}"/>
                </a:ext>
              </a:extLst>
            </p:cNvPr>
            <p:cNvSpPr txBox="1"/>
            <p:nvPr/>
          </p:nvSpPr>
          <p:spPr>
            <a:xfrm>
              <a:off x="7174797" y="1441535"/>
              <a:ext cx="400110" cy="336898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400" b="1" dirty="0">
                  <a:solidFill>
                    <a:srgbClr val="FF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カスハラに該当（就業環境を害する）</a:t>
              </a:r>
            </a:p>
          </p:txBody>
        </p:sp>
        <p:sp>
          <p:nvSpPr>
            <p:cNvPr id="23" name="二等辺三角形 22">
              <a:extLst>
                <a:ext uri="{FF2B5EF4-FFF2-40B4-BE49-F238E27FC236}">
                  <a16:creationId xmlns:a16="http://schemas.microsoft.com/office/drawing/2014/main" id="{DE381E70-BB25-C1A2-7DDF-58492918B338}"/>
                </a:ext>
              </a:extLst>
            </p:cNvPr>
            <p:cNvSpPr/>
            <p:nvPr/>
          </p:nvSpPr>
          <p:spPr>
            <a:xfrm rot="5400000">
              <a:off x="3043763" y="1539667"/>
              <a:ext cx="252927" cy="254989"/>
            </a:xfrm>
            <a:prstGeom prst="triangle">
              <a:avLst/>
            </a:prstGeom>
            <a:solidFill>
              <a:schemeClr val="bg2"/>
            </a:solidFill>
            <a:ln w="28575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23044482"/>
      </p:ext>
    </p:extLst>
  </p:cSld>
  <p:clrMapOvr>
    <a:masterClrMapping/>
  </p:clrMapOvr>
</p:sld>
</file>

<file path=ppt/theme/theme1.xml><?xml version="1.0" encoding="utf-8"?>
<a:theme xmlns:a="http://schemas.openxmlformats.org/drawingml/2006/main" name="AdeccoGroup">
  <a:themeElements>
    <a:clrScheme name="Adecco group supplied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82BDBB"/>
      </a:accent1>
      <a:accent2>
        <a:srgbClr val="F5D66E"/>
      </a:accent2>
      <a:accent3>
        <a:srgbClr val="D78189"/>
      </a:accent3>
      <a:accent4>
        <a:srgbClr val="85BAE7"/>
      </a:accent4>
      <a:accent5>
        <a:srgbClr val="CEABCE"/>
      </a:accent5>
      <a:accent6>
        <a:srgbClr val="C4D36D"/>
      </a:accent6>
      <a:hlink>
        <a:srgbClr val="E3A86B"/>
      </a:hlink>
      <a:folHlink>
        <a:srgbClr val="DFDBD7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l">
          <a:defRPr kumimoji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kumimoji="1" dirty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パワポイントテンプレ" id="{3639216F-B12C-4BE6-A6EF-BD9974FE1BF8}" vid="{AD48249A-9FC3-4FE6-B3B3-D7B53A9576F8}"/>
    </a:ext>
  </a:extLst>
</a:theme>
</file>

<file path=ppt/theme/theme2.xml><?xml version="1.0" encoding="utf-8"?>
<a:theme xmlns:a="http://schemas.openxmlformats.org/drawingml/2006/main" name="1_AdeccoGroup">
  <a:themeElements>
    <a:clrScheme name="Adecco group supplied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82BDBB"/>
      </a:accent1>
      <a:accent2>
        <a:srgbClr val="F5D66E"/>
      </a:accent2>
      <a:accent3>
        <a:srgbClr val="D78189"/>
      </a:accent3>
      <a:accent4>
        <a:srgbClr val="85BAE7"/>
      </a:accent4>
      <a:accent5>
        <a:srgbClr val="CEABCE"/>
      </a:accent5>
      <a:accent6>
        <a:srgbClr val="C4D36D"/>
      </a:accent6>
      <a:hlink>
        <a:srgbClr val="E3A86B"/>
      </a:hlink>
      <a:folHlink>
        <a:srgbClr val="DFDBD7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kumimoji="1" dirty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パワポイントテンプレ" id="{3639216F-B12C-4BE6-A6EF-BD9974FE1BF8}" vid="{DDD83D4A-2B31-4DE6-871B-F23C318C418D}"/>
    </a:ext>
  </a:extLst>
</a:theme>
</file>

<file path=ppt/theme/theme3.xml><?xml version="1.0" encoding="utf-8"?>
<a:theme xmlns:a="http://schemas.openxmlformats.org/drawingml/2006/main" name="2_AdeccoGroup">
  <a:themeElements>
    <a:clrScheme name="Adecco group supplied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82BDBB"/>
      </a:accent1>
      <a:accent2>
        <a:srgbClr val="F5D66E"/>
      </a:accent2>
      <a:accent3>
        <a:srgbClr val="D78189"/>
      </a:accent3>
      <a:accent4>
        <a:srgbClr val="85BAE7"/>
      </a:accent4>
      <a:accent5>
        <a:srgbClr val="CEABCE"/>
      </a:accent5>
      <a:accent6>
        <a:srgbClr val="C4D36D"/>
      </a:accent6>
      <a:hlink>
        <a:srgbClr val="E3A86B"/>
      </a:hlink>
      <a:folHlink>
        <a:srgbClr val="DFDBD7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kumimoji="1" dirty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パワポイントテンプレ" id="{3639216F-B12C-4BE6-A6EF-BD9974FE1BF8}" vid="{AB36C369-679A-4C50-AB1F-60CD332E9237}"/>
    </a:ext>
  </a:extLst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E77CF18D4203046B57A16A4F289D339" ma:contentTypeVersion="12" ma:contentTypeDescription="新しいドキュメントを作成します。" ma:contentTypeScope="" ma:versionID="683b942082eb47cc2ad25018729dde90">
  <xsd:schema xmlns:xsd="http://www.w3.org/2001/XMLSchema" xmlns:xs="http://www.w3.org/2001/XMLSchema" xmlns:p="http://schemas.microsoft.com/office/2006/metadata/properties" xmlns:ns2="a8560f5a-fdf8-4a9d-ac74-ab1c855bbff1" xmlns:ns3="544372b8-7f52-4504-b703-9d7180182a82" targetNamespace="http://schemas.microsoft.com/office/2006/metadata/properties" ma:root="true" ma:fieldsID="696449cc5b65b3f49d5b652cecd05d2f" ns2:_="" ns3:_="">
    <xsd:import namespace="a8560f5a-fdf8-4a9d-ac74-ab1c855bbff1"/>
    <xsd:import namespace="544372b8-7f52-4504-b703-9d7180182a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560f5a-fdf8-4a9d-ac74-ab1c855bbf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25a26606-5c73-4822-bc95-38ee462397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4372b8-7f52-4504-b703-9d7180182a8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4420a581-7a1c-4863-a917-406703d281e6}" ma:internalName="TaxCatchAll" ma:showField="CatchAllData" ma:web="544372b8-7f52-4504-b703-9d7180182a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8560f5a-fdf8-4a9d-ac74-ab1c855bbff1">
      <Terms xmlns="http://schemas.microsoft.com/office/infopath/2007/PartnerControls"/>
    </lcf76f155ced4ddcb4097134ff3c332f>
    <TaxCatchAll xmlns="544372b8-7f52-4504-b703-9d7180182a8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86076B-FD06-4AB2-8E85-00272CBA8B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560f5a-fdf8-4a9d-ac74-ab1c855bbff1"/>
    <ds:schemaRef ds:uri="544372b8-7f52-4504-b703-9d7180182a8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2A8D7B-C834-407A-B0A6-46986F37FB0F}">
  <ds:schemaRefs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544372b8-7f52-4504-b703-9d7180182a82"/>
    <ds:schemaRef ds:uri="a8560f5a-fdf8-4a9d-ac74-ab1c855bbff1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8B5B974-1964-4267-9880-3BDD2FF9A3F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パワポイントテンプレ</Template>
  <TotalTime>747</TotalTime>
  <Words>250</Words>
  <Application>Microsoft Office PowerPoint</Application>
  <PresentationFormat>ワイド画面</PresentationFormat>
  <Paragraphs>43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Neutraface Text Book</vt:lpstr>
      <vt:lpstr>Arial</vt:lpstr>
      <vt:lpstr>AdeccoGroup</vt:lpstr>
      <vt:lpstr>1_AdeccoGroup</vt:lpstr>
      <vt:lpstr>2_AdeccoGroup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Yukie Ichihara</dc:creator>
  <cp:lastModifiedBy>BA-D09</cp:lastModifiedBy>
  <cp:revision>45</cp:revision>
  <cp:lastPrinted>2025-04-16T05:18:41Z</cp:lastPrinted>
  <dcterms:created xsi:type="dcterms:W3CDTF">2025-09-04T12:05:17Z</dcterms:created>
  <dcterms:modified xsi:type="dcterms:W3CDTF">2026-02-09T01:38:31Z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0x010100AE77CF18D4203046B57A16A4F289D339</vt:lpwstr>
  </property>
</Properties>
</file>